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66" r:id="rId4"/>
    <p:sldId id="263" r:id="rId5"/>
    <p:sldId id="268" r:id="rId6"/>
    <p:sldId id="269" r:id="rId7"/>
    <p:sldId id="270" r:id="rId8"/>
    <p:sldId id="27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05F569-760B-4707-A76E-8EF124DD8290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F8582-B495-4F37-BA4F-19CC3A8B5B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F8582-B495-4F37-BA4F-19CC3A8B5BA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23A2C-1408-4E1C-8469-A7DBCF1FAA7C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2038-0F7B-40E9-BEC2-948DC4575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23A2C-1408-4E1C-8469-A7DBCF1FAA7C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2038-0F7B-40E9-BEC2-948DC4575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23A2C-1408-4E1C-8469-A7DBCF1FAA7C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2038-0F7B-40E9-BEC2-948DC4575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23A2C-1408-4E1C-8469-A7DBCF1FAA7C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2038-0F7B-40E9-BEC2-948DC4575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23A2C-1408-4E1C-8469-A7DBCF1FAA7C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2038-0F7B-40E9-BEC2-948DC4575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23A2C-1408-4E1C-8469-A7DBCF1FAA7C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2038-0F7B-40E9-BEC2-948DC4575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23A2C-1408-4E1C-8469-A7DBCF1FAA7C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2038-0F7B-40E9-BEC2-948DC4575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23A2C-1408-4E1C-8469-A7DBCF1FAA7C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2038-0F7B-40E9-BEC2-948DC4575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23A2C-1408-4E1C-8469-A7DBCF1FAA7C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2038-0F7B-40E9-BEC2-948DC4575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23A2C-1408-4E1C-8469-A7DBCF1FAA7C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2038-0F7B-40E9-BEC2-948DC4575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23A2C-1408-4E1C-8469-A7DBCF1FAA7C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2038-0F7B-40E9-BEC2-948DC4575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23A2C-1408-4E1C-8469-A7DBCF1FAA7C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32038-0F7B-40E9-BEC2-948DC45759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ru-RU" dirty="0" smtClean="0"/>
              <a:t>Технология планирования в спорте.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44824"/>
            <a:ext cx="8568952" cy="47525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setwalls.ru-411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916832"/>
            <a:ext cx="8410042" cy="44139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348880"/>
            <a:ext cx="5486400" cy="5667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Общие положения технологии планирования в спорте.</a:t>
            </a:r>
            <a:endParaRPr lang="ru-RU" dirty="0"/>
          </a:p>
        </p:txBody>
      </p:sp>
      <p:pic>
        <p:nvPicPr>
          <p:cNvPr id="5" name="Рисунок 4" descr="31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9021" r="9021"/>
          <a:stretch>
            <a:fillRect/>
          </a:stretch>
        </p:blipFill>
        <p:spPr>
          <a:xfrm>
            <a:off x="3347864" y="116632"/>
            <a:ext cx="2808312" cy="210623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2852936"/>
            <a:ext cx="8712968" cy="388843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Технология планирования  процесса спортивной подготовки – это совокупность методологических и организационно- методических установок, определяющих на конкретный отрезок времени конкретные задачи, подбор, компоновку и порядок целесообразных средств, методов, организационных  форм, материально-технического обеспечения  занятий. Составление конкретной тренировочной документации.</a:t>
            </a:r>
          </a:p>
          <a:p>
            <a:r>
              <a:rPr lang="ru-RU" sz="1600" dirty="0" smtClean="0"/>
              <a:t>Планирование определяет стратегию и тактику организации процесса спортивной подготовки.</a:t>
            </a:r>
          </a:p>
          <a:p>
            <a:r>
              <a:rPr lang="ru-RU" sz="1600" dirty="0" smtClean="0"/>
              <a:t>Предмет планирования – содержание, формы и результаты </a:t>
            </a:r>
            <a:r>
              <a:rPr lang="ru-RU" sz="1600" dirty="0" err="1" smtClean="0"/>
              <a:t>тренировочно-соревновательного</a:t>
            </a:r>
            <a:r>
              <a:rPr lang="ru-RU" sz="1600" dirty="0" smtClean="0"/>
              <a:t> процесса. </a:t>
            </a:r>
          </a:p>
          <a:p>
            <a:r>
              <a:rPr lang="ru-RU" sz="1600" dirty="0" smtClean="0"/>
              <a:t>Цели и задачи определяются на различные периоды тренировки.</a:t>
            </a:r>
          </a:p>
          <a:p>
            <a:r>
              <a:rPr lang="ru-RU" sz="1600" dirty="0" smtClean="0"/>
              <a:t>Величина тренировочной нагрузки  (объем, интенсивность) определяются на основе анализа динамики нагрузки за предыдущий период.</a:t>
            </a:r>
          </a:p>
          <a:p>
            <a:r>
              <a:rPr lang="ru-RU" sz="1600" dirty="0" smtClean="0"/>
              <a:t>Определяются средства и методы, контрольные нормативы и другие показатели. 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924944"/>
            <a:ext cx="5774432" cy="720080"/>
          </a:xfrm>
        </p:spPr>
        <p:txBody>
          <a:bodyPr>
            <a:normAutofit/>
          </a:bodyPr>
          <a:lstStyle/>
          <a:p>
            <a:r>
              <a:rPr lang="ru-RU" dirty="0" smtClean="0"/>
              <a:t>Основная задача при составлении плана тренировок.</a:t>
            </a:r>
            <a:endParaRPr lang="ru-RU" dirty="0"/>
          </a:p>
        </p:txBody>
      </p:sp>
      <p:pic>
        <p:nvPicPr>
          <p:cNvPr id="5" name="Рисунок 4" descr="original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6715" b="16715"/>
          <a:stretch>
            <a:fillRect/>
          </a:stretch>
        </p:blipFill>
        <p:spPr>
          <a:xfrm>
            <a:off x="2483769" y="116632"/>
            <a:ext cx="3600398" cy="270029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3645024"/>
            <a:ext cx="8640960" cy="309634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Определить показатели моделируемого состояния спортсмена в планируемый период подготовки.</a:t>
            </a:r>
          </a:p>
          <a:p>
            <a:r>
              <a:rPr lang="ru-RU" sz="2000" dirty="0" smtClean="0"/>
              <a:t>При составлении плана учитывают уровень подготовленности спортсмена,  возраст, спортивная квалификация, стаж занятий избранным видом спорта, календарь спортивных соревнований, особенности вида спорта, условия проведения учебно-тренировочных занятий.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планирования</a:t>
            </a:r>
            <a:endParaRPr lang="ru-RU" dirty="0"/>
          </a:p>
        </p:txBody>
      </p:sp>
      <p:pic>
        <p:nvPicPr>
          <p:cNvPr id="5" name="Содержимое 4" descr="1spor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327627"/>
            <a:ext cx="5111750" cy="374395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600" dirty="0" smtClean="0"/>
              <a:t>Перспективное ( многолетнее)</a:t>
            </a:r>
          </a:p>
          <a:p>
            <a:r>
              <a:rPr lang="ru-RU" sz="1600" dirty="0" smtClean="0"/>
              <a:t>Текущее ( на один год)</a:t>
            </a:r>
          </a:p>
          <a:p>
            <a:r>
              <a:rPr lang="ru-RU" sz="1600" dirty="0" smtClean="0"/>
              <a:t>Оперативное ( на месяц, неделю, отдельное тренировочное занятие)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352928" cy="566738"/>
          </a:xfrm>
        </p:spPr>
        <p:txBody>
          <a:bodyPr/>
          <a:lstStyle/>
          <a:p>
            <a:r>
              <a:rPr lang="ru-RU" dirty="0" smtClean="0"/>
              <a:t>                            Документы перспективного планирования.</a:t>
            </a:r>
            <a:endParaRPr lang="ru-RU" dirty="0"/>
          </a:p>
        </p:txBody>
      </p:sp>
      <p:pic>
        <p:nvPicPr>
          <p:cNvPr id="5" name="Рисунок 4" descr="Men_sprintingRun_47158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6432" r="6432"/>
          <a:stretch>
            <a:fillRect/>
          </a:stretch>
        </p:blipFill>
        <p:spPr>
          <a:xfrm>
            <a:off x="3347864" y="116632"/>
            <a:ext cx="1584176" cy="118813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844824"/>
            <a:ext cx="8712968" cy="4896544"/>
          </a:xfrm>
        </p:spPr>
        <p:txBody>
          <a:bodyPr>
            <a:normAutofit/>
          </a:bodyPr>
          <a:lstStyle/>
          <a:p>
            <a:r>
              <a:rPr lang="ru-RU" sz="1600" dirty="0" smtClean="0"/>
              <a:t>Учебный план – определяет основное направление и продолжительность учебной работы ( в зависимости от контингента). Последовательность  прохождения материала, содержание разделов, объем часов, длительность каждого занятия. </a:t>
            </a:r>
          </a:p>
          <a:p>
            <a:r>
              <a:rPr lang="ru-RU" sz="1600" dirty="0" smtClean="0"/>
              <a:t>Учебная программа – определяет объем знаний, умений, навыков. На основе учебного плана. Разделы программы:1) пояснительная записка; 2)изложение программного материала; 3)контрольные нормативы и учебные требования; 4) рекомендуемые учебные пособия.</a:t>
            </a:r>
          </a:p>
          <a:p>
            <a:r>
              <a:rPr lang="ru-RU" sz="1600" dirty="0" smtClean="0"/>
              <a:t>Многолетний (перспективный) план подготовки спортсменов (командный и индивидуальный). Основное содержание: 1)краткая характеристика занимающихся  (спортсмена, команды);2) цель многолетней подготовки, главные задачи по годам; 3) структура многолетнего цикла и сроки его </a:t>
            </a:r>
            <a:r>
              <a:rPr lang="ru-RU" sz="1600" dirty="0" err="1" smtClean="0"/>
              <a:t>макроциклов</a:t>
            </a:r>
            <a:r>
              <a:rPr lang="ru-RU" sz="1600" dirty="0" smtClean="0"/>
              <a:t>; 4) основная  направленность тренировочного процесса по годам многолетнего цикла; 5) главные соревнования и основные старты индивидуального календаря, планируемые результаты в каждом году; 6) контрольные спортивно-технические показатели (нормативы) по годам; 7) общее число тренировочных дней, занятий, дней соревнований и отдыха по годам подготовки; 8) общие и специальные параметры тренировочной нагрузки; 9) система и сроки комплексного контроля, диспансеризации; 10) график учебно-тренировочных сборов и места занятий.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276872"/>
            <a:ext cx="5659016" cy="432048"/>
          </a:xfrm>
        </p:spPr>
        <p:txBody>
          <a:bodyPr/>
          <a:lstStyle/>
          <a:p>
            <a:r>
              <a:rPr lang="ru-RU" dirty="0" smtClean="0"/>
              <a:t>Документы текущего планирования</a:t>
            </a:r>
            <a:endParaRPr lang="ru-RU" dirty="0"/>
          </a:p>
        </p:txBody>
      </p:sp>
      <p:pic>
        <p:nvPicPr>
          <p:cNvPr id="5" name="Рисунок 4" descr="sportsrec_signoff_fitness_tracker_activity_tracker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542" r="5542"/>
          <a:stretch>
            <a:fillRect/>
          </a:stretch>
        </p:blipFill>
        <p:spPr>
          <a:xfrm>
            <a:off x="2987824" y="260648"/>
            <a:ext cx="2520280" cy="189021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2636912"/>
            <a:ext cx="8712968" cy="410445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План-график годичного цикла спортивной тренировки – организационно-методический документ, определяет содержание работы на учебно-тренировочный год, целесообразную методическую последовательность прохождения материала по периодам и месяцам, количество  часов на каждый раздел работы.</a:t>
            </a:r>
          </a:p>
          <a:p>
            <a:r>
              <a:rPr lang="ru-RU" sz="2000" dirty="0" smtClean="0"/>
              <a:t>Годичный план подготовки  (командный и индивидуальные). Разделы: краткая характеристика группы, основные задачи и средства тренировки, примерное распределение по отводимому времени, примерное распределение тренировочных нагрузок по объему и интенсивности,  распределение соревнований, тренировочных занятий и отдыха, контрольные нормативы, спортивно-технические показатели (спортивные результаты), педагогический и врачебный контроль.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132856"/>
            <a:ext cx="5442992" cy="432048"/>
          </a:xfrm>
        </p:spPr>
        <p:txBody>
          <a:bodyPr/>
          <a:lstStyle/>
          <a:p>
            <a:r>
              <a:rPr lang="ru-RU" dirty="0" smtClean="0"/>
              <a:t>Документы оперативного планирования.</a:t>
            </a:r>
            <a:endParaRPr lang="ru-RU" dirty="0"/>
          </a:p>
        </p:txBody>
      </p:sp>
      <p:pic>
        <p:nvPicPr>
          <p:cNvPr id="5" name="Рисунок 4" descr="top-7-mental-benefits-of-sport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551" r="12551"/>
          <a:stretch>
            <a:fillRect/>
          </a:stretch>
        </p:blipFill>
        <p:spPr>
          <a:xfrm>
            <a:off x="3131840" y="260648"/>
            <a:ext cx="2160240" cy="18002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2564904"/>
            <a:ext cx="8784976" cy="417646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Рабочий план – конкретное содержание занятий на определенный учебно-тренировочный цикл или календарный срок. Планируется методика обучения и спортивного совершенствования в соответствии с требованиями программы, плана-графика годичного цикла спортивной тренировки.  Подробно излагается теоретический и практический материал  каждого тренировочного занятия.</a:t>
            </a:r>
          </a:p>
          <a:p>
            <a:endParaRPr lang="ru-RU" sz="1800" dirty="0" smtClean="0"/>
          </a:p>
          <a:p>
            <a:r>
              <a:rPr lang="ru-RU" sz="1800" dirty="0" smtClean="0"/>
              <a:t>План-конспект тренировочного занятия  составляется на основе  рабочего плана.  В этом документе определяются задачи. Содержание и средства каждой части занятия, дозировка упражнений, организационно-методические указания. </a:t>
            </a:r>
          </a:p>
          <a:p>
            <a:endParaRPr lang="ru-RU" sz="1800" dirty="0" smtClean="0"/>
          </a:p>
          <a:p>
            <a:r>
              <a:rPr lang="ru-RU" sz="1800" dirty="0" smtClean="0"/>
              <a:t>План подготовки к отдельным соревнованиям (командный и индивидуальный ). Моделирует программу предстоящих соревнований (чередование нагрузок и отдыха).</a:t>
            </a:r>
            <a:endParaRPr lang="ru-RU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внимание.</a:t>
            </a:r>
            <a:endParaRPr lang="ru-RU" dirty="0"/>
          </a:p>
        </p:txBody>
      </p:sp>
      <p:pic>
        <p:nvPicPr>
          <p:cNvPr id="4" name="Содержимое 3" descr="14599231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375" y="285442"/>
            <a:ext cx="8320073" cy="6455925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579</Words>
  <Application>Microsoft Office PowerPoint</Application>
  <PresentationFormat>Экран (4:3)</PresentationFormat>
  <Paragraphs>30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Технология планирования в спорте.</vt:lpstr>
      <vt:lpstr>Общие положения технологии планирования в спорте.</vt:lpstr>
      <vt:lpstr>Основная задача при составлении плана тренировок.</vt:lpstr>
      <vt:lpstr>Формы планирования</vt:lpstr>
      <vt:lpstr>                            Документы перспективного планирования.</vt:lpstr>
      <vt:lpstr>Документы текущего планирования</vt:lpstr>
      <vt:lpstr>Документы оперативного планирования.</vt:lpstr>
      <vt:lpstr>Спасибо за внимание.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планирования в спорте.</dc:title>
  <dc:creator>SPARTA-SPORT-K</dc:creator>
  <cp:lastModifiedBy>SPARTA-SPORT-K</cp:lastModifiedBy>
  <cp:revision>19</cp:revision>
  <dcterms:created xsi:type="dcterms:W3CDTF">2018-10-04T12:56:50Z</dcterms:created>
  <dcterms:modified xsi:type="dcterms:W3CDTF">2018-10-08T09:31:40Z</dcterms:modified>
</cp:coreProperties>
</file>